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isket Mono" charset="1" panose="020B0509050000020004"/>
      <p:regular r:id="rId10"/>
    </p:embeddedFont>
    <p:embeddedFont>
      <p:font typeface="Disket Mono Bold" charset="1" panose="020B0509050000020004"/>
      <p:regular r:id="rId11"/>
    </p:embeddedFont>
    <p:embeddedFont>
      <p:font typeface="Garet" charset="1" panose="00000000000000000000"/>
      <p:regular r:id="rId12"/>
    </p:embeddedFont>
    <p:embeddedFont>
      <p:font typeface="Garet Bold" charset="1" panose="00000000000000000000"/>
      <p:regular r:id="rId13"/>
    </p:embeddedFont>
    <p:embeddedFont>
      <p:font typeface="Garet Italics" charset="1" panose="00000000000000000000"/>
      <p:regular r:id="rId14"/>
    </p:embeddedFont>
    <p:embeddedFont>
      <p:font typeface="Garet Bold Italics" charset="1" panose="00000000000000000000"/>
      <p:regular r:id="rId15"/>
    </p:embeddedFont>
    <p:embeddedFont>
      <p:font typeface="Arcade Gamer"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gif" Type="http://schemas.openxmlformats.org/officeDocument/2006/relationships/image"/><Relationship Id="rId24" Target="../media/image23.gif"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gif"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gif" Type="http://schemas.openxmlformats.org/officeDocument/2006/relationships/image"/><Relationship Id="rId11" Target="../media/image34.gif" Type="http://schemas.openxmlformats.org/officeDocument/2006/relationships/image"/><Relationship Id="rId12" Target="../media/image35.gif" Type="http://schemas.openxmlformats.org/officeDocument/2006/relationships/image"/><Relationship Id="rId13" Target="../media/image36.gif" Type="http://schemas.openxmlformats.org/officeDocument/2006/relationships/image"/><Relationship Id="rId14" Target="../media/image37.gif" Type="http://schemas.openxmlformats.org/officeDocument/2006/relationships/image"/><Relationship Id="rId15" Target="../media/image38.gif" Type="http://schemas.openxmlformats.org/officeDocument/2006/relationships/image"/><Relationship Id="rId16" Target="../media/image39.gif" Type="http://schemas.openxmlformats.org/officeDocument/2006/relationships/image"/><Relationship Id="rId17" Target="../media/image40.gif" Type="http://schemas.openxmlformats.org/officeDocument/2006/relationships/image"/><Relationship Id="rId18" Target="../media/image41.gif" Type="http://schemas.openxmlformats.org/officeDocument/2006/relationships/image"/><Relationship Id="rId19" Target="../media/image42.gif" Type="http://schemas.openxmlformats.org/officeDocument/2006/relationships/image"/><Relationship Id="rId2" Target="../media/image7.gif" Type="http://schemas.openxmlformats.org/officeDocument/2006/relationships/image"/><Relationship Id="rId20" Target="../media/image43.gif" Type="http://schemas.openxmlformats.org/officeDocument/2006/relationships/image"/><Relationship Id="rId21" Target="../media/image44.jpeg" Type="http://schemas.openxmlformats.org/officeDocument/2006/relationships/image"/><Relationship Id="rId22" Target="../media/VAFjyujeLj4.mp4" Type="http://schemas.openxmlformats.org/officeDocument/2006/relationships/video"/><Relationship Id="rId23" Target="../media/VAFjyujeLj4.mp4" Type="http://schemas.microsoft.com/office/2007/relationships/media"/><Relationship Id="rId3" Target="../media/image26.gif" Type="http://schemas.openxmlformats.org/officeDocument/2006/relationships/image"/><Relationship Id="rId4" Target="../media/image27.gif" Type="http://schemas.openxmlformats.org/officeDocument/2006/relationships/image"/><Relationship Id="rId5" Target="../media/image28.gif" Type="http://schemas.openxmlformats.org/officeDocument/2006/relationships/image"/><Relationship Id="rId6" Target="../media/image29.gif" Type="http://schemas.openxmlformats.org/officeDocument/2006/relationships/image"/><Relationship Id="rId7" Target="../media/image30.gif" Type="http://schemas.openxmlformats.org/officeDocument/2006/relationships/image"/><Relationship Id="rId8" Target="../media/image31.gif" Type="http://schemas.openxmlformats.org/officeDocument/2006/relationships/image"/><Relationship Id="rId9" Target="../media/image32.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7.gif" Type="http://schemas.openxmlformats.org/officeDocument/2006/relationships/image"/><Relationship Id="rId13" Target="../media/image43.gif" Type="http://schemas.openxmlformats.org/officeDocument/2006/relationships/image"/><Relationship Id="rId14" Target="../media/image55.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88000" cy="10287000"/>
          </a:xfrm>
          <a:prstGeom prst="rect">
            <a:avLst/>
          </a:prstGeom>
        </p:spPr>
      </p:pic>
      <p:grpSp>
        <p:nvGrpSpPr>
          <p:cNvPr name="Group 3" id="3"/>
          <p:cNvGrpSpPr/>
          <p:nvPr/>
        </p:nvGrpSpPr>
        <p:grpSpPr>
          <a:xfrm rot="0">
            <a:off x="0" y="9705109"/>
            <a:ext cx="18288000" cy="1163782"/>
            <a:chOff x="0" y="0"/>
            <a:chExt cx="24384000" cy="1551709"/>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8128000" cy="155170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128000" y="0"/>
              <a:ext cx="8128000" cy="155170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256000" y="0"/>
              <a:ext cx="8128000" cy="1551709"/>
            </a:xfrm>
            <a:prstGeom prst="rect">
              <a:avLst/>
            </a:prstGeom>
          </p:spPr>
        </p:pic>
      </p:grpSp>
      <p:grpSp>
        <p:nvGrpSpPr>
          <p:cNvPr name="Group 7" id="7"/>
          <p:cNvGrpSpPr/>
          <p:nvPr/>
        </p:nvGrpSpPr>
        <p:grpSpPr>
          <a:xfrm rot="0">
            <a:off x="1509980" y="1509980"/>
            <a:ext cx="15268040" cy="6685149"/>
            <a:chOff x="0" y="0"/>
            <a:chExt cx="4021212" cy="1760698"/>
          </a:xfrm>
        </p:grpSpPr>
        <p:sp>
          <p:nvSpPr>
            <p:cNvPr name="Freeform 8" id="8"/>
            <p:cNvSpPr/>
            <p:nvPr/>
          </p:nvSpPr>
          <p:spPr>
            <a:xfrm flipH="false" flipV="false">
              <a:off x="0" y="0"/>
              <a:ext cx="4021212" cy="1760698"/>
            </a:xfrm>
            <a:custGeom>
              <a:avLst/>
              <a:gdLst/>
              <a:ahLst/>
              <a:cxnLst/>
              <a:rect r="r" b="b" t="t" l="l"/>
              <a:pathLst>
                <a:path h="1760698" w="4021212">
                  <a:moveTo>
                    <a:pt x="24846" y="0"/>
                  </a:moveTo>
                  <a:lnTo>
                    <a:pt x="3996366" y="0"/>
                  </a:lnTo>
                  <a:cubicBezTo>
                    <a:pt x="4010088" y="0"/>
                    <a:pt x="4021212" y="11124"/>
                    <a:pt x="4021212" y="24846"/>
                  </a:cubicBezTo>
                  <a:lnTo>
                    <a:pt x="4021212" y="1735851"/>
                  </a:lnTo>
                  <a:cubicBezTo>
                    <a:pt x="4021212" y="1749574"/>
                    <a:pt x="4010088" y="1760698"/>
                    <a:pt x="3996366" y="1760698"/>
                  </a:cubicBezTo>
                  <a:lnTo>
                    <a:pt x="24846" y="1760698"/>
                  </a:lnTo>
                  <a:cubicBezTo>
                    <a:pt x="11124" y="1760698"/>
                    <a:pt x="0" y="1749574"/>
                    <a:pt x="0" y="1735851"/>
                  </a:cubicBezTo>
                  <a:lnTo>
                    <a:pt x="0" y="24846"/>
                  </a:lnTo>
                  <a:cubicBezTo>
                    <a:pt x="0" y="11124"/>
                    <a:pt x="11124" y="0"/>
                    <a:pt x="24846" y="0"/>
                  </a:cubicBezTo>
                  <a:close/>
                </a:path>
              </a:pathLst>
            </a:custGeom>
            <a:solidFill>
              <a:srgbClr val="000000"/>
            </a:solidFill>
            <a:ln w="47625">
              <a:solidFill>
                <a:srgbClr val="21EF80"/>
              </a:solidFill>
            </a:ln>
          </p:spPr>
        </p:sp>
        <p:sp>
          <p:nvSpPr>
            <p:cNvPr name="TextBox 9" id="9"/>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341087" y="6151992"/>
            <a:ext cx="3370555" cy="3571879"/>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2361856" y="6943369"/>
            <a:ext cx="2319862" cy="2761741"/>
          </a:xfrm>
          <a:prstGeom prst="rect">
            <a:avLst/>
          </a:prstGeom>
        </p:spPr>
      </p:pic>
      <p:pic>
        <p:nvPicPr>
          <p:cNvPr name="Picture 12" id="1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true" flipV="false" rot="0">
            <a:off x="6457336" y="8762719"/>
            <a:ext cx="335928" cy="313329"/>
          </a:xfrm>
          <a:prstGeom prst="rect">
            <a:avLst/>
          </a:prstGeom>
        </p:spPr>
      </p:pic>
      <p:pic>
        <p:nvPicPr>
          <p:cNvPr name="Picture 13" id="13"/>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8068873" y="6376460"/>
            <a:ext cx="2196534" cy="942513"/>
          </a:xfrm>
          <a:prstGeom prst="rect">
            <a:avLst/>
          </a:prstGeom>
        </p:spPr>
      </p:pic>
      <p:pic>
        <p:nvPicPr>
          <p:cNvPr name="Picture 14" id="14"/>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0713082" y="6401935"/>
            <a:ext cx="2221897" cy="917038"/>
          </a:xfrm>
          <a:prstGeom prst="rect">
            <a:avLst/>
          </a:prstGeom>
        </p:spPr>
      </p:pic>
      <p:sp>
        <p:nvSpPr>
          <p:cNvPr name="TextBox 15" id="15"/>
          <p:cNvSpPr txBox="true"/>
          <p:nvPr/>
        </p:nvSpPr>
        <p:spPr>
          <a:xfrm rot="0">
            <a:off x="15511053" y="682309"/>
            <a:ext cx="1952265" cy="326390"/>
          </a:xfrm>
          <a:prstGeom prst="rect">
            <a:avLst/>
          </a:prstGeom>
        </p:spPr>
        <p:txBody>
          <a:bodyPr anchor="t" rtlCol="false" tIns="0" lIns="0" bIns="0" rIns="0">
            <a:spAutoFit/>
          </a:bodyPr>
          <a:lstStyle/>
          <a:p>
            <a:pPr algn="r">
              <a:lnSpc>
                <a:spcPts val="2379"/>
              </a:lnSpc>
            </a:pPr>
            <a:r>
              <a:rPr lang="en-US" sz="2124">
                <a:solidFill>
                  <a:srgbClr val="FF63D8"/>
                </a:solidFill>
                <a:latin typeface="Arcade Gamer"/>
              </a:rPr>
              <a:t>JUGADOR 2</a:t>
            </a:r>
          </a:p>
        </p:txBody>
      </p:sp>
      <p:pic>
        <p:nvPicPr>
          <p:cNvPr name="Picture 16" id="16"/>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3237215" y="596383"/>
            <a:ext cx="2377744" cy="432317"/>
          </a:xfrm>
          <a:prstGeom prst="rect">
            <a:avLst/>
          </a:prstGeom>
        </p:spPr>
      </p:pic>
      <p:pic>
        <p:nvPicPr>
          <p:cNvPr name="Picture 17" id="17"/>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2934979" y="660536"/>
            <a:ext cx="2087036" cy="379461"/>
          </a:xfrm>
          <a:prstGeom prst="rect">
            <a:avLst/>
          </a:prstGeom>
        </p:spPr>
      </p:pic>
      <p:pic>
        <p:nvPicPr>
          <p:cNvPr name="Picture 18" id="18"/>
          <p:cNvPicPr>
            <a:picLocks noChangeAspect="true"/>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l="0" t="0" r="0" b="9173"/>
          <a:stretch>
            <a:fillRect/>
          </a:stretch>
        </p:blipFill>
        <p:spPr>
          <a:xfrm flipH="true" flipV="false" rot="0">
            <a:off x="13950410" y="8614008"/>
            <a:ext cx="1855950" cy="1091101"/>
          </a:xfrm>
          <a:prstGeom prst="rect">
            <a:avLst/>
          </a:prstGeom>
        </p:spPr>
      </p:pic>
      <p:pic>
        <p:nvPicPr>
          <p:cNvPr name="Picture 19" id="19"/>
          <p:cNvPicPr>
            <a:picLocks noChangeAspect="true"/>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0" t="0" r="0" b="0"/>
          <a:stretch>
            <a:fillRect/>
          </a:stretch>
        </p:blipFill>
        <p:spPr>
          <a:xfrm flipH="false" flipV="false" rot="0">
            <a:off x="375433" y="6228904"/>
            <a:ext cx="2319577" cy="3476205"/>
          </a:xfrm>
          <a:prstGeom prst="rect">
            <a:avLst/>
          </a:prstGeom>
        </p:spPr>
      </p:pic>
      <p:pic>
        <p:nvPicPr>
          <p:cNvPr name="Picture 20" id="20"/>
          <p:cNvPicPr>
            <a:picLocks noChangeAspect="true"/>
          </p:cNvPicPr>
          <p:nvPr/>
        </p:nvPicPr>
        <p:blipFill>
          <a:blip r:embed="rId23">
            <a:alphaModFix amt="71000"/>
          </a:blip>
          <a:srcRect l="0" t="0" r="0" b="0"/>
          <a:stretch>
            <a:fillRect/>
          </a:stretch>
        </p:blipFill>
        <p:spPr>
          <a:xfrm flipH="false" flipV="false" rot="604890">
            <a:off x="17509575" y="4896612"/>
            <a:ext cx="554300" cy="577396"/>
          </a:xfrm>
          <a:prstGeom prst="rect">
            <a:avLst/>
          </a:prstGeom>
        </p:spPr>
      </p:pic>
      <p:pic>
        <p:nvPicPr>
          <p:cNvPr name="Picture 21" id="21"/>
          <p:cNvPicPr>
            <a:picLocks noChangeAspect="true"/>
          </p:cNvPicPr>
          <p:nvPr/>
        </p:nvPicPr>
        <p:blipFill>
          <a:blip r:embed="rId23">
            <a:alphaModFix amt="71000"/>
          </a:blip>
          <a:srcRect l="0" t="0" r="0" b="0"/>
          <a:stretch>
            <a:fillRect/>
          </a:stretch>
        </p:blipFill>
        <p:spPr>
          <a:xfrm flipH="false" flipV="false" rot="-1221735">
            <a:off x="17085962" y="3338385"/>
            <a:ext cx="397359" cy="413915"/>
          </a:xfrm>
          <a:prstGeom prst="rect">
            <a:avLst/>
          </a:prstGeom>
        </p:spPr>
      </p:pic>
      <p:pic>
        <p:nvPicPr>
          <p:cNvPr name="Picture 22" id="22"/>
          <p:cNvPicPr>
            <a:picLocks noChangeAspect="true"/>
          </p:cNvPicPr>
          <p:nvPr/>
        </p:nvPicPr>
        <p:blipFill>
          <a:blip r:embed="rId23">
            <a:alphaModFix amt="71000"/>
          </a:blip>
          <a:srcRect l="0" t="0" r="0" b="0"/>
          <a:stretch>
            <a:fillRect/>
          </a:stretch>
        </p:blipFill>
        <p:spPr>
          <a:xfrm flipH="false" flipV="false" rot="0">
            <a:off x="17517576" y="1957766"/>
            <a:ext cx="269149" cy="280364"/>
          </a:xfrm>
          <a:prstGeom prst="rect">
            <a:avLst/>
          </a:prstGeom>
        </p:spPr>
      </p:pic>
      <p:pic>
        <p:nvPicPr>
          <p:cNvPr name="Picture 23" id="23"/>
          <p:cNvPicPr>
            <a:picLocks noChangeAspect="true"/>
          </p:cNvPicPr>
          <p:nvPr/>
        </p:nvPicPr>
        <p:blipFill>
          <a:blip r:embed="rId23">
            <a:alphaModFix amt="71000"/>
          </a:blip>
          <a:srcRect l="0" t="0" r="0" b="0"/>
          <a:stretch>
            <a:fillRect/>
          </a:stretch>
        </p:blipFill>
        <p:spPr>
          <a:xfrm flipH="false" flipV="false" rot="-599390">
            <a:off x="421312" y="5056909"/>
            <a:ext cx="554300" cy="577396"/>
          </a:xfrm>
          <a:prstGeom prst="rect">
            <a:avLst/>
          </a:prstGeom>
        </p:spPr>
      </p:pic>
      <p:pic>
        <p:nvPicPr>
          <p:cNvPr name="Picture 24" id="24"/>
          <p:cNvPicPr>
            <a:picLocks noChangeAspect="true"/>
          </p:cNvPicPr>
          <p:nvPr/>
        </p:nvPicPr>
        <p:blipFill>
          <a:blip r:embed="rId23">
            <a:alphaModFix amt="71000"/>
          </a:blip>
          <a:srcRect l="0" t="0" r="0" b="0"/>
          <a:stretch>
            <a:fillRect/>
          </a:stretch>
        </p:blipFill>
        <p:spPr>
          <a:xfrm flipH="false" flipV="false" rot="368085">
            <a:off x="788009" y="3418711"/>
            <a:ext cx="397359" cy="413915"/>
          </a:xfrm>
          <a:prstGeom prst="rect">
            <a:avLst/>
          </a:prstGeom>
        </p:spPr>
      </p:pic>
      <p:pic>
        <p:nvPicPr>
          <p:cNvPr name="Picture 25" id="25"/>
          <p:cNvPicPr>
            <a:picLocks noChangeAspect="true"/>
          </p:cNvPicPr>
          <p:nvPr/>
        </p:nvPicPr>
        <p:blipFill>
          <a:blip r:embed="rId23">
            <a:alphaModFix amt="71000"/>
          </a:blip>
          <a:srcRect l="0" t="0" r="0" b="0"/>
          <a:stretch>
            <a:fillRect/>
          </a:stretch>
        </p:blipFill>
        <p:spPr>
          <a:xfrm flipH="false" flipV="false" rot="-980286">
            <a:off x="463881" y="1925570"/>
            <a:ext cx="269149" cy="280364"/>
          </a:xfrm>
          <a:prstGeom prst="rect">
            <a:avLst/>
          </a:prstGeom>
        </p:spPr>
      </p:pic>
      <p:pic>
        <p:nvPicPr>
          <p:cNvPr name="Picture 26" id="26"/>
          <p:cNvPicPr>
            <a:picLocks noChangeAspect="true"/>
          </p:cNvPicPr>
          <p:nvPr/>
        </p:nvPicPr>
        <p:blipFill>
          <a:blip r:embed="rId24"/>
          <a:srcRect l="0" t="0" r="0" b="0"/>
          <a:stretch>
            <a:fillRect/>
          </a:stretch>
        </p:blipFill>
        <p:spPr>
          <a:xfrm flipH="false" flipV="false" rot="0">
            <a:off x="12445942" y="6532526"/>
            <a:ext cx="978075" cy="934061"/>
          </a:xfrm>
          <a:prstGeom prst="rect">
            <a:avLst/>
          </a:prstGeom>
        </p:spPr>
      </p:pic>
      <p:pic>
        <p:nvPicPr>
          <p:cNvPr name="Picture 27" id="27"/>
          <p:cNvPicPr>
            <a:picLocks noChangeAspect="true"/>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l="0" t="0" r="0" b="0"/>
          <a:stretch>
            <a:fillRect/>
          </a:stretch>
        </p:blipFill>
        <p:spPr>
          <a:xfrm flipH="false" flipV="false" rot="0">
            <a:off x="5425744" y="6380454"/>
            <a:ext cx="2196534" cy="938519"/>
          </a:xfrm>
          <a:prstGeom prst="rect">
            <a:avLst/>
          </a:prstGeom>
        </p:spPr>
      </p:pic>
      <p:sp>
        <p:nvSpPr>
          <p:cNvPr name="TextBox 28" id="28"/>
          <p:cNvSpPr txBox="true"/>
          <p:nvPr/>
        </p:nvSpPr>
        <p:spPr>
          <a:xfrm rot="0">
            <a:off x="828291" y="639714"/>
            <a:ext cx="1866718" cy="326390"/>
          </a:xfrm>
          <a:prstGeom prst="rect">
            <a:avLst/>
          </a:prstGeom>
        </p:spPr>
        <p:txBody>
          <a:bodyPr anchor="t" rtlCol="false" tIns="0" lIns="0" bIns="0" rIns="0">
            <a:spAutoFit/>
          </a:bodyPr>
          <a:lstStyle/>
          <a:p>
            <a:pPr>
              <a:lnSpc>
                <a:spcPts val="2379"/>
              </a:lnSpc>
            </a:pPr>
            <a:r>
              <a:rPr lang="en-US" sz="2124">
                <a:solidFill>
                  <a:srgbClr val="585EFF"/>
                </a:solidFill>
                <a:latin typeface="Arcade Gamer"/>
              </a:rPr>
              <a:t>JUGADOR 1</a:t>
            </a:r>
          </a:p>
        </p:txBody>
      </p:sp>
      <p:sp>
        <p:nvSpPr>
          <p:cNvPr name="TextBox 29" id="29"/>
          <p:cNvSpPr txBox="true"/>
          <p:nvPr/>
        </p:nvSpPr>
        <p:spPr>
          <a:xfrm rot="0">
            <a:off x="6955094" y="8686974"/>
            <a:ext cx="5650752" cy="407669"/>
          </a:xfrm>
          <a:prstGeom prst="rect">
            <a:avLst/>
          </a:prstGeom>
        </p:spPr>
        <p:txBody>
          <a:bodyPr anchor="t" rtlCol="false" tIns="0" lIns="0" bIns="0" rIns="0">
            <a:spAutoFit/>
          </a:bodyPr>
          <a:lstStyle/>
          <a:p>
            <a:pPr>
              <a:lnSpc>
                <a:spcPts val="3255"/>
              </a:lnSpc>
              <a:spcBef>
                <a:spcPct val="0"/>
              </a:spcBef>
            </a:pPr>
            <a:r>
              <a:rPr lang="en-US" sz="2325">
                <a:solidFill>
                  <a:srgbClr val="FFFFFF"/>
                </a:solidFill>
                <a:latin typeface="Disket Mono"/>
              </a:rPr>
              <a:t>Luis Alvarado</a:t>
            </a:r>
          </a:p>
        </p:txBody>
      </p:sp>
      <p:sp>
        <p:nvSpPr>
          <p:cNvPr name="TextBox 30" id="30"/>
          <p:cNvSpPr txBox="true"/>
          <p:nvPr/>
        </p:nvSpPr>
        <p:spPr>
          <a:xfrm rot="0">
            <a:off x="2361856" y="2470934"/>
            <a:ext cx="13564288" cy="3491234"/>
          </a:xfrm>
          <a:prstGeom prst="rect">
            <a:avLst/>
          </a:prstGeom>
        </p:spPr>
        <p:txBody>
          <a:bodyPr anchor="t" rtlCol="false" tIns="0" lIns="0" bIns="0" rIns="0">
            <a:spAutoFit/>
          </a:bodyPr>
          <a:lstStyle/>
          <a:p>
            <a:pPr algn="ctr">
              <a:lnSpc>
                <a:spcPts val="8960"/>
              </a:lnSpc>
            </a:pPr>
            <a:r>
              <a:rPr lang="en-US" sz="8000">
                <a:solidFill>
                  <a:srgbClr val="FF63D8"/>
                </a:solidFill>
                <a:latin typeface="Arcade Gamer"/>
              </a:rPr>
              <a:t>VENTAJAS DE APLICAIONES MOBILES</a:t>
            </a:r>
          </a:p>
        </p:txBody>
      </p:sp>
      <p:sp>
        <p:nvSpPr>
          <p:cNvPr name="TextBox 31" id="31"/>
          <p:cNvSpPr txBox="true"/>
          <p:nvPr/>
        </p:nvSpPr>
        <p:spPr>
          <a:xfrm rot="0">
            <a:off x="7021769" y="682309"/>
            <a:ext cx="4244462" cy="274955"/>
          </a:xfrm>
          <a:prstGeom prst="rect">
            <a:avLst/>
          </a:prstGeom>
        </p:spPr>
        <p:txBody>
          <a:bodyPr anchor="t" rtlCol="false" tIns="0" lIns="0" bIns="0" rIns="0">
            <a:spAutoFit/>
          </a:bodyPr>
          <a:lstStyle/>
          <a:p>
            <a:pPr algn="ctr">
              <a:lnSpc>
                <a:spcPts val="1959"/>
              </a:lnSpc>
            </a:pPr>
            <a:r>
              <a:rPr lang="en-US" sz="1749">
                <a:solidFill>
                  <a:srgbClr val="FFFFFF"/>
                </a:solidFill>
                <a:latin typeface="Arcade Gamer"/>
              </a:rPr>
              <a:t>PUNTUACIÓN MÁS ALTA 3737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160179" y="1000571"/>
            <a:ext cx="9099121" cy="8257729"/>
            <a:chOff x="0" y="0"/>
            <a:chExt cx="2396476" cy="2174875"/>
          </a:xfrm>
        </p:grpSpPr>
        <p:sp>
          <p:nvSpPr>
            <p:cNvPr name="Freeform 3" id="3"/>
            <p:cNvSpPr/>
            <p:nvPr/>
          </p:nvSpPr>
          <p:spPr>
            <a:xfrm flipH="false" flipV="false">
              <a:off x="0" y="0"/>
              <a:ext cx="2396476" cy="2174875"/>
            </a:xfrm>
            <a:custGeom>
              <a:avLst/>
              <a:gdLst/>
              <a:ahLst/>
              <a:cxnLst/>
              <a:rect r="r" b="b" t="t" l="l"/>
              <a:pathLst>
                <a:path h="2174875" w="2396476">
                  <a:moveTo>
                    <a:pt x="41691" y="0"/>
                  </a:moveTo>
                  <a:lnTo>
                    <a:pt x="2354785" y="0"/>
                  </a:lnTo>
                  <a:cubicBezTo>
                    <a:pt x="2377810" y="0"/>
                    <a:pt x="2396476" y="18666"/>
                    <a:pt x="2396476" y="41691"/>
                  </a:cubicBezTo>
                  <a:lnTo>
                    <a:pt x="2396476" y="2133184"/>
                  </a:lnTo>
                  <a:cubicBezTo>
                    <a:pt x="2396476" y="2156209"/>
                    <a:pt x="2377810" y="2174875"/>
                    <a:pt x="2354785" y="2174875"/>
                  </a:cubicBezTo>
                  <a:lnTo>
                    <a:pt x="41691" y="2174875"/>
                  </a:lnTo>
                  <a:cubicBezTo>
                    <a:pt x="18666" y="2174875"/>
                    <a:pt x="0" y="2156209"/>
                    <a:pt x="0" y="2133184"/>
                  </a:cubicBezTo>
                  <a:lnTo>
                    <a:pt x="0" y="41691"/>
                  </a:lnTo>
                  <a:cubicBezTo>
                    <a:pt x="0" y="18666"/>
                    <a:pt x="18666" y="0"/>
                    <a:pt x="41691" y="0"/>
                  </a:cubicBezTo>
                  <a:close/>
                </a:path>
              </a:pathLst>
            </a:custGeom>
            <a:solidFill>
              <a:srgbClr val="000000"/>
            </a:solidFill>
            <a:ln w="47625">
              <a:solidFill>
                <a:srgbClr val="21EF80"/>
              </a:solidFill>
            </a:ln>
          </p:spPr>
        </p:sp>
        <p:sp>
          <p:nvSpPr>
            <p:cNvPr name="TextBox 4" id="4"/>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pic>
        <p:nvPicPr>
          <p:cNvPr name="Picture 5" id="5"/>
          <p:cNvPicPr>
            <a:picLocks noChangeAspect="true"/>
          </p:cNvPicPr>
          <p:nvPr/>
        </p:nvPicPr>
        <p:blipFill>
          <a:blip r:embed="rId2"/>
          <a:srcRect l="0" t="0" r="0" b="0"/>
          <a:stretch>
            <a:fillRect/>
          </a:stretch>
        </p:blipFill>
        <p:spPr>
          <a:xfrm flipH="false" flipV="false" rot="0">
            <a:off x="9104418" y="6803606"/>
            <a:ext cx="1374203" cy="1636039"/>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0659200" y="6803606"/>
            <a:ext cx="1412631" cy="1636039"/>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9144000" y="1872964"/>
            <a:ext cx="1197456" cy="535704"/>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2413346" y="6803606"/>
            <a:ext cx="1177352" cy="1636039"/>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13932213" y="6944762"/>
            <a:ext cx="808128" cy="1494883"/>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9016045" y="4542316"/>
            <a:ext cx="1374203" cy="1762288"/>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10778205" y="4701756"/>
            <a:ext cx="905668" cy="1443408"/>
          </a:xfrm>
          <a:prstGeom prst="rect">
            <a:avLst/>
          </a:prstGeom>
        </p:spPr>
      </p:pic>
      <p:pic>
        <p:nvPicPr>
          <p:cNvPr name="Picture 12" id="12"/>
          <p:cNvPicPr>
            <a:picLocks noChangeAspect="true"/>
          </p:cNvPicPr>
          <p:nvPr/>
        </p:nvPicPr>
        <p:blipFill>
          <a:blip r:embed="rId9"/>
          <a:srcRect l="0" t="0" r="0" b="0"/>
          <a:stretch>
            <a:fillRect/>
          </a:stretch>
        </p:blipFill>
        <p:spPr>
          <a:xfrm flipH="false" flipV="false" rot="0">
            <a:off x="14968017" y="6884610"/>
            <a:ext cx="1435417" cy="1555035"/>
          </a:xfrm>
          <a:prstGeom prst="rect">
            <a:avLst/>
          </a:prstGeom>
        </p:spPr>
      </p:pic>
      <p:pic>
        <p:nvPicPr>
          <p:cNvPr name="Picture 13" id="13"/>
          <p:cNvPicPr>
            <a:picLocks noChangeAspect="true"/>
          </p:cNvPicPr>
          <p:nvPr/>
        </p:nvPicPr>
        <p:blipFill>
          <a:blip r:embed="rId10"/>
          <a:srcRect l="0" t="0" r="0" b="0"/>
          <a:stretch>
            <a:fillRect/>
          </a:stretch>
        </p:blipFill>
        <p:spPr>
          <a:xfrm flipH="false" flipV="false" rot="0">
            <a:off x="12071831" y="4701756"/>
            <a:ext cx="1293832" cy="1443408"/>
          </a:xfrm>
          <a:prstGeom prst="rect">
            <a:avLst/>
          </a:prstGeom>
        </p:spPr>
      </p:pic>
      <p:pic>
        <p:nvPicPr>
          <p:cNvPr name="Picture 14" id="14"/>
          <p:cNvPicPr>
            <a:picLocks noChangeAspect="true"/>
          </p:cNvPicPr>
          <p:nvPr/>
        </p:nvPicPr>
        <p:blipFill>
          <a:blip r:embed="rId11"/>
          <a:srcRect l="0" t="0" r="0" b="0"/>
          <a:stretch>
            <a:fillRect/>
          </a:stretch>
        </p:blipFill>
        <p:spPr>
          <a:xfrm flipH="false" flipV="false" rot="0">
            <a:off x="13932213" y="4516336"/>
            <a:ext cx="704358" cy="1628828"/>
          </a:xfrm>
          <a:prstGeom prst="rect">
            <a:avLst/>
          </a:prstGeom>
        </p:spPr>
      </p:pic>
      <p:pic>
        <p:nvPicPr>
          <p:cNvPr name="Picture 15" id="15"/>
          <p:cNvPicPr>
            <a:picLocks noChangeAspect="true"/>
          </p:cNvPicPr>
          <p:nvPr/>
        </p:nvPicPr>
        <p:blipFill>
          <a:blip r:embed="rId12"/>
          <a:srcRect l="0" t="0" r="0" b="0"/>
          <a:stretch>
            <a:fillRect/>
          </a:stretch>
        </p:blipFill>
        <p:spPr>
          <a:xfrm flipH="false" flipV="false" rot="0">
            <a:off x="14982000" y="4701756"/>
            <a:ext cx="1407452" cy="1443408"/>
          </a:xfrm>
          <a:prstGeom prst="rect">
            <a:avLst/>
          </a:prstGeom>
        </p:spPr>
      </p:pic>
      <p:pic>
        <p:nvPicPr>
          <p:cNvPr name="Picture 16" id="16"/>
          <p:cNvPicPr>
            <a:picLocks noChangeAspect="true"/>
          </p:cNvPicPr>
          <p:nvPr/>
        </p:nvPicPr>
        <p:blipFill>
          <a:blip r:embed="rId13"/>
          <a:srcRect l="0" t="0" r="0" b="0"/>
          <a:stretch>
            <a:fillRect/>
          </a:stretch>
        </p:blipFill>
        <p:spPr>
          <a:xfrm flipH="false" flipV="false" rot="0">
            <a:off x="13853410" y="2408668"/>
            <a:ext cx="861963" cy="1722235"/>
          </a:xfrm>
          <a:prstGeom prst="rect">
            <a:avLst/>
          </a:prstGeom>
        </p:spPr>
      </p:pic>
      <p:pic>
        <p:nvPicPr>
          <p:cNvPr name="Picture 17" id="17"/>
          <p:cNvPicPr>
            <a:picLocks noChangeAspect="true"/>
          </p:cNvPicPr>
          <p:nvPr/>
        </p:nvPicPr>
        <p:blipFill>
          <a:blip r:embed="rId14"/>
          <a:srcRect l="0" t="0" r="0" b="0"/>
          <a:stretch>
            <a:fillRect/>
          </a:stretch>
        </p:blipFill>
        <p:spPr>
          <a:xfrm flipH="false" flipV="false" rot="0">
            <a:off x="12170912" y="3032741"/>
            <a:ext cx="1077656" cy="1143635"/>
          </a:xfrm>
          <a:prstGeom prst="rect">
            <a:avLst/>
          </a:prstGeom>
        </p:spPr>
      </p:pic>
      <p:pic>
        <p:nvPicPr>
          <p:cNvPr name="Picture 18" id="18"/>
          <p:cNvPicPr>
            <a:picLocks noChangeAspect="true"/>
          </p:cNvPicPr>
          <p:nvPr/>
        </p:nvPicPr>
        <p:blipFill>
          <a:blip r:embed="rId15"/>
          <a:srcRect l="0" t="0" r="0" b="0"/>
          <a:stretch>
            <a:fillRect/>
          </a:stretch>
        </p:blipFill>
        <p:spPr>
          <a:xfrm flipH="false" flipV="false" rot="0">
            <a:off x="10656241" y="2987269"/>
            <a:ext cx="905070" cy="1143635"/>
          </a:xfrm>
          <a:prstGeom prst="rect">
            <a:avLst/>
          </a:prstGeom>
        </p:spPr>
      </p:pic>
      <p:pic>
        <p:nvPicPr>
          <p:cNvPr name="Picture 19" id="19"/>
          <p:cNvPicPr>
            <a:picLocks noChangeAspect="true"/>
          </p:cNvPicPr>
          <p:nvPr/>
        </p:nvPicPr>
        <p:blipFill>
          <a:blip r:embed="rId16"/>
          <a:srcRect l="0" t="0" r="0" b="0"/>
          <a:stretch>
            <a:fillRect/>
          </a:stretch>
        </p:blipFill>
        <p:spPr>
          <a:xfrm flipH="false" flipV="false" rot="0">
            <a:off x="10956032" y="1872964"/>
            <a:ext cx="894639" cy="542804"/>
          </a:xfrm>
          <a:prstGeom prst="rect">
            <a:avLst/>
          </a:prstGeom>
        </p:spPr>
      </p:pic>
      <p:pic>
        <p:nvPicPr>
          <p:cNvPr name="Picture 20" id="20"/>
          <p:cNvPicPr>
            <a:picLocks noChangeAspect="true"/>
          </p:cNvPicPr>
          <p:nvPr/>
        </p:nvPicPr>
        <p:blipFill>
          <a:blip r:embed="rId17"/>
          <a:srcRect l="0" t="0" r="0" b="0"/>
          <a:stretch>
            <a:fillRect/>
          </a:stretch>
        </p:blipFill>
        <p:spPr>
          <a:xfrm flipH="false" flipV="false" rot="0">
            <a:off x="15264837" y="3032741"/>
            <a:ext cx="841778" cy="1098162"/>
          </a:xfrm>
          <a:prstGeom prst="rect">
            <a:avLst/>
          </a:prstGeom>
        </p:spPr>
      </p:pic>
      <p:pic>
        <p:nvPicPr>
          <p:cNvPr name="Picture 21" id="21"/>
          <p:cNvPicPr>
            <a:picLocks noChangeAspect="true"/>
          </p:cNvPicPr>
          <p:nvPr/>
        </p:nvPicPr>
        <p:blipFill>
          <a:blip r:embed="rId18"/>
          <a:srcRect l="0" t="0" r="0" b="0"/>
          <a:stretch>
            <a:fillRect/>
          </a:stretch>
        </p:blipFill>
        <p:spPr>
          <a:xfrm flipH="false" flipV="false" rot="0">
            <a:off x="12469796" y="1847355"/>
            <a:ext cx="1871046" cy="561314"/>
          </a:xfrm>
          <a:prstGeom prst="rect">
            <a:avLst/>
          </a:prstGeom>
        </p:spPr>
      </p:pic>
      <p:pic>
        <p:nvPicPr>
          <p:cNvPr name="Picture 22" id="22"/>
          <p:cNvPicPr>
            <a:picLocks noChangeAspect="true"/>
          </p:cNvPicPr>
          <p:nvPr/>
        </p:nvPicPr>
        <p:blipFill>
          <a:blip r:embed="rId19"/>
          <a:srcRect l="0" t="0" r="0" b="0"/>
          <a:stretch>
            <a:fillRect/>
          </a:stretch>
        </p:blipFill>
        <p:spPr>
          <a:xfrm flipH="false" flipV="false" rot="0">
            <a:off x="14982000" y="1872964"/>
            <a:ext cx="1152685" cy="375271"/>
          </a:xfrm>
          <a:prstGeom prst="rect">
            <a:avLst/>
          </a:prstGeom>
        </p:spPr>
      </p:pic>
      <p:pic>
        <p:nvPicPr>
          <p:cNvPr name="Picture 23" id="23"/>
          <p:cNvPicPr>
            <a:picLocks noChangeAspect="true"/>
          </p:cNvPicPr>
          <p:nvPr/>
        </p:nvPicPr>
        <p:blipFill>
          <a:blip r:embed="rId20"/>
          <a:srcRect l="0" t="0" r="0" b="0"/>
          <a:stretch>
            <a:fillRect/>
          </a:stretch>
        </p:blipFill>
        <p:spPr>
          <a:xfrm flipH="false" flipV="false" rot="0">
            <a:off x="9151343" y="2987269"/>
            <a:ext cx="970034" cy="1035835"/>
          </a:xfrm>
          <a:prstGeom prst="rect">
            <a:avLst/>
          </a:prstGeom>
        </p:spPr>
      </p:pic>
      <p:pic>
        <p:nvPicPr>
          <p:cNvPr name="Picture 24" id="24">
            <a:hlinkClick action="ppaction://media"/>
          </p:cNvPr>
          <p:cNvPicPr>
            <a:picLocks noChangeAspect="true"/>
          </p:cNvPicPr>
          <p:nvPr>
            <a:videoFile r:link="rId22"/>
            <p:extLst>
              <p:ext uri="{DAA4B4D4-6D71-4841-9C94-3DE7FCFB9230}">
                <p14:media xmlns:p14="http://schemas.microsoft.com/office/powerpoint/2010/main" r:embed="rId23"/>
              </p:ext>
            </p:extLst>
          </p:nvPr>
        </p:nvPicPr>
        <p:blipFill>
          <a:blip r:embed="rId21"/>
          <a:srcRect l="0" t="0" r="0" b="0"/>
          <a:stretch>
            <a:fillRect/>
          </a:stretch>
        </p:blipFill>
        <p:spPr>
          <a:xfrm flipH="false" flipV="false" rot="0">
            <a:off x="856340" y="5129436"/>
            <a:ext cx="6741864" cy="3788928"/>
          </a:xfrm>
          <a:prstGeom prst="rect">
            <a:avLst/>
          </a:prstGeom>
        </p:spPr>
      </p:pic>
      <p:sp>
        <p:nvSpPr>
          <p:cNvPr name="TextBox 25" id="25"/>
          <p:cNvSpPr txBox="true"/>
          <p:nvPr/>
        </p:nvSpPr>
        <p:spPr>
          <a:xfrm rot="0">
            <a:off x="1028700" y="1019175"/>
            <a:ext cx="5968104" cy="921532"/>
          </a:xfrm>
          <a:prstGeom prst="rect">
            <a:avLst/>
          </a:prstGeom>
        </p:spPr>
        <p:txBody>
          <a:bodyPr anchor="t" rtlCol="false" tIns="0" lIns="0" bIns="0" rIns="0">
            <a:spAutoFit/>
          </a:bodyPr>
          <a:lstStyle/>
          <a:p>
            <a:pPr>
              <a:lnSpc>
                <a:spcPts val="6773"/>
              </a:lnSpc>
            </a:pPr>
            <a:r>
              <a:rPr lang="en-US" sz="6047">
                <a:solidFill>
                  <a:srgbClr val="FF63D8"/>
                </a:solidFill>
                <a:latin typeface="Arcade Gamer"/>
              </a:rPr>
              <a:t>VARIEDAD:</a:t>
            </a:r>
          </a:p>
        </p:txBody>
      </p:sp>
      <p:sp>
        <p:nvSpPr>
          <p:cNvPr name="TextBox 26" id="26"/>
          <p:cNvSpPr txBox="true"/>
          <p:nvPr/>
        </p:nvSpPr>
        <p:spPr>
          <a:xfrm rot="0">
            <a:off x="1028700" y="2377669"/>
            <a:ext cx="6073108" cy="1934845"/>
          </a:xfrm>
          <a:prstGeom prst="rect">
            <a:avLst/>
          </a:prstGeom>
        </p:spPr>
        <p:txBody>
          <a:bodyPr anchor="t" rtlCol="false" tIns="0" lIns="0" bIns="0" rIns="0">
            <a:spAutoFit/>
          </a:bodyPr>
          <a:lstStyle/>
          <a:p>
            <a:pPr>
              <a:lnSpc>
                <a:spcPts val="3080"/>
              </a:lnSpc>
            </a:pPr>
            <a:r>
              <a:rPr lang="en-US" sz="2200">
                <a:solidFill>
                  <a:srgbClr val="FFFFFF"/>
                </a:solidFill>
                <a:latin typeface="Garet"/>
              </a:rPr>
              <a:t>En los apartados de descarga de aplicaciones en dispositivos moviles podemos encontrar mucha variedad para aplicaciones de uso unico o no muy frecuente.</a:t>
            </a:r>
          </a:p>
        </p:txBody>
      </p:sp>
    </p:spTree>
  </p:cSld>
  <p:clrMapOvr>
    <a:masterClrMapping/>
  </p:clrMapOvr>
  <p:timing>
    <p:tnLst>
      <p:par>
        <p:cTn dur="indefinite" restart="never" nodeType="tmRoot">
          <p:childTnLst>
            <p:video>
              <p:cMediaNode vol="0">
                <p:cTn fill="hold" display="false">
                  <p:stCondLst>
                    <p:cond delay="indefinite"/>
                  </p:stCondLst>
                </p:cTn>
                <p:tgtEl>
                  <p:spTgt spid="24"/>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66864" y="7420732"/>
            <a:ext cx="11092436" cy="1837568"/>
            <a:chOff x="0" y="0"/>
            <a:chExt cx="2921465" cy="483969"/>
          </a:xfrm>
        </p:grpSpPr>
        <p:sp>
          <p:nvSpPr>
            <p:cNvPr name="Freeform 3" id="3"/>
            <p:cNvSpPr/>
            <p:nvPr/>
          </p:nvSpPr>
          <p:spPr>
            <a:xfrm flipH="false" flipV="false">
              <a:off x="0" y="0"/>
              <a:ext cx="2921465" cy="483969"/>
            </a:xfrm>
            <a:custGeom>
              <a:avLst/>
              <a:gdLst/>
              <a:ahLst/>
              <a:cxnLst/>
              <a:rect r="r" b="b" t="t" l="l"/>
              <a:pathLst>
                <a:path h="483969" w="2921465">
                  <a:moveTo>
                    <a:pt x="34199" y="0"/>
                  </a:moveTo>
                  <a:lnTo>
                    <a:pt x="2887265" y="0"/>
                  </a:lnTo>
                  <a:cubicBezTo>
                    <a:pt x="2896335" y="0"/>
                    <a:pt x="2905034" y="3603"/>
                    <a:pt x="2911448" y="10017"/>
                  </a:cubicBezTo>
                  <a:cubicBezTo>
                    <a:pt x="2917861" y="16430"/>
                    <a:pt x="2921465" y="25129"/>
                    <a:pt x="2921465" y="34199"/>
                  </a:cubicBezTo>
                  <a:lnTo>
                    <a:pt x="2921465" y="449769"/>
                  </a:lnTo>
                  <a:cubicBezTo>
                    <a:pt x="2921465" y="468657"/>
                    <a:pt x="2906153" y="483969"/>
                    <a:pt x="2887265" y="483969"/>
                  </a:cubicBezTo>
                  <a:lnTo>
                    <a:pt x="34199" y="483969"/>
                  </a:lnTo>
                  <a:cubicBezTo>
                    <a:pt x="25129" y="483969"/>
                    <a:pt x="16430" y="480366"/>
                    <a:pt x="10017" y="473952"/>
                  </a:cubicBezTo>
                  <a:cubicBezTo>
                    <a:pt x="3603" y="467538"/>
                    <a:pt x="0" y="458840"/>
                    <a:pt x="0" y="449769"/>
                  </a:cubicBezTo>
                  <a:lnTo>
                    <a:pt x="0" y="34199"/>
                  </a:lnTo>
                  <a:cubicBezTo>
                    <a:pt x="0" y="15312"/>
                    <a:pt x="15312" y="0"/>
                    <a:pt x="34199" y="0"/>
                  </a:cubicBezTo>
                  <a:close/>
                </a:path>
              </a:pathLst>
            </a:custGeom>
            <a:solidFill>
              <a:srgbClr val="000000"/>
            </a:solidFill>
            <a:ln w="47625">
              <a:solidFill>
                <a:srgbClr val="21EF80"/>
              </a:solidFill>
            </a:ln>
          </p:spPr>
        </p:sp>
        <p:sp>
          <p:nvSpPr>
            <p:cNvPr name="TextBox 4" id="4"/>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a:t>
              </a:r>
            </a:p>
            <a:p>
              <a:pPr>
                <a:lnSpc>
                  <a:spcPts val="3359"/>
                </a:lnSpc>
              </a:pPr>
              <a:r>
                <a:rPr lang="en-US" sz="2399">
                  <a:solidFill>
                    <a:srgbClr val="FFFFFF"/>
                  </a:solidFill>
                  <a:latin typeface="Disket Mono"/>
                </a:rPr>
                <a:t>    Compatibilidad entre Capa de personalización</a:t>
              </a:r>
            </a:p>
            <a:p>
              <a:pPr>
                <a:lnSpc>
                  <a:spcPts val="33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6693493" y="8182851"/>
            <a:ext cx="335928" cy="31332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23395" y="9455582"/>
            <a:ext cx="3595364" cy="542573"/>
          </a:xfrm>
          <a:prstGeom prst="rect">
            <a:avLst/>
          </a:prstGeom>
        </p:spPr>
      </p:pic>
      <p:grpSp>
        <p:nvGrpSpPr>
          <p:cNvPr name="Group 7" id="7"/>
          <p:cNvGrpSpPr/>
          <p:nvPr/>
        </p:nvGrpSpPr>
        <p:grpSpPr>
          <a:xfrm rot="0">
            <a:off x="0" y="9735035"/>
            <a:ext cx="21945600" cy="1103930"/>
            <a:chOff x="0" y="0"/>
            <a:chExt cx="29260800" cy="1471907"/>
          </a:xfrm>
        </p:grpSpPr>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9753600" cy="1471907"/>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753600" y="0"/>
              <a:ext cx="9753600" cy="1471907"/>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9507200" y="0"/>
              <a:ext cx="9753600" cy="1471907"/>
            </a:xfrm>
            <a:prstGeom prst="rect">
              <a:avLst/>
            </a:prstGeom>
          </p:spPr>
        </p:pic>
      </p:grpSp>
      <p:pic>
        <p:nvPicPr>
          <p:cNvPr name="Picture 11" id="11"/>
          <p:cNvPicPr>
            <a:picLocks noChangeAspect="true"/>
          </p:cNvPicPr>
          <p:nvPr/>
        </p:nvPicPr>
        <p:blipFill>
          <a:blip r:embed="rId8">
            <a:alphaModFix amt="14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true" rot="0">
            <a:off x="-185970" y="-2970876"/>
            <a:ext cx="18473970" cy="10391608"/>
          </a:xfrm>
          <a:prstGeom prst="rect">
            <a:avLst/>
          </a:prstGeom>
        </p:spPr>
      </p:pic>
      <p:pic>
        <p:nvPicPr>
          <p:cNvPr name="Picture 12" id="1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057343" y="787935"/>
            <a:ext cx="2493884" cy="453433"/>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23395" y="8370436"/>
            <a:ext cx="3595364" cy="542573"/>
          </a:xfrm>
          <a:prstGeom prst="rect">
            <a:avLst/>
          </a:prstGeom>
        </p:spPr>
      </p:pic>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23395" y="7827863"/>
            <a:ext cx="3595364" cy="542573"/>
          </a:xfrm>
          <a:prstGeom prst="rect">
            <a:avLst/>
          </a:prstGeom>
        </p:spPr>
      </p:pic>
      <p:pic>
        <p:nvPicPr>
          <p:cNvPr name="Picture 15" id="15"/>
          <p:cNvPicPr>
            <a:picLocks noChangeAspect="true"/>
          </p:cNvPicPr>
          <p:nvPr/>
        </p:nvPicPr>
        <p:blipFill>
          <a:blip r:embed="rId12"/>
          <a:srcRect l="0" t="0" r="0" b="0"/>
          <a:stretch>
            <a:fillRect/>
          </a:stretch>
        </p:blipFill>
        <p:spPr>
          <a:xfrm flipH="false" flipV="false" rot="0">
            <a:off x="2442030" y="6222751"/>
            <a:ext cx="1358094" cy="1616778"/>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23395" y="8913009"/>
            <a:ext cx="3595364" cy="542573"/>
          </a:xfrm>
          <a:prstGeom prst="rect">
            <a:avLst/>
          </a:prstGeom>
        </p:spPr>
      </p:pic>
      <p:pic>
        <p:nvPicPr>
          <p:cNvPr name="Picture 17" id="17"/>
          <p:cNvPicPr>
            <a:picLocks noChangeAspect="true"/>
          </p:cNvPicPr>
          <p:nvPr/>
        </p:nvPicPr>
        <p:blipFill>
          <a:blip r:embed="rId13"/>
          <a:srcRect l="0" t="0" r="0" b="0"/>
          <a:stretch>
            <a:fillRect/>
          </a:stretch>
        </p:blipFill>
        <p:spPr>
          <a:xfrm flipH="false" flipV="false" rot="0">
            <a:off x="16805854" y="272537"/>
            <a:ext cx="1112982" cy="1188480"/>
          </a:xfrm>
          <a:prstGeom prst="rect">
            <a:avLst/>
          </a:prstGeom>
        </p:spPr>
      </p:pic>
      <p:grpSp>
        <p:nvGrpSpPr>
          <p:cNvPr name="Group 18" id="18"/>
          <p:cNvGrpSpPr/>
          <p:nvPr/>
        </p:nvGrpSpPr>
        <p:grpSpPr>
          <a:xfrm rot="0">
            <a:off x="1028700" y="1390401"/>
            <a:ext cx="4522526" cy="4622800"/>
            <a:chOff x="0" y="0"/>
            <a:chExt cx="1191118" cy="1217527"/>
          </a:xfrm>
        </p:grpSpPr>
        <p:sp>
          <p:nvSpPr>
            <p:cNvPr name="Freeform 19" id="19"/>
            <p:cNvSpPr/>
            <p:nvPr/>
          </p:nvSpPr>
          <p:spPr>
            <a:xfrm flipH="false" flipV="false">
              <a:off x="0" y="0"/>
              <a:ext cx="1191118" cy="1217528"/>
            </a:xfrm>
            <a:custGeom>
              <a:avLst/>
              <a:gdLst/>
              <a:ahLst/>
              <a:cxnLst/>
              <a:rect r="r" b="b" t="t" l="l"/>
              <a:pathLst>
                <a:path h="1217528" w="1191118">
                  <a:moveTo>
                    <a:pt x="83881" y="0"/>
                  </a:moveTo>
                  <a:lnTo>
                    <a:pt x="1107237" y="0"/>
                  </a:lnTo>
                  <a:cubicBezTo>
                    <a:pt x="1129484" y="0"/>
                    <a:pt x="1150819" y="8837"/>
                    <a:pt x="1166550" y="24568"/>
                  </a:cubicBezTo>
                  <a:cubicBezTo>
                    <a:pt x="1182281" y="40299"/>
                    <a:pt x="1191118" y="61634"/>
                    <a:pt x="1191118" y="83881"/>
                  </a:cubicBezTo>
                  <a:lnTo>
                    <a:pt x="1191118" y="1133647"/>
                  </a:lnTo>
                  <a:cubicBezTo>
                    <a:pt x="1191118" y="1155893"/>
                    <a:pt x="1182281" y="1177229"/>
                    <a:pt x="1166550" y="1192959"/>
                  </a:cubicBezTo>
                  <a:cubicBezTo>
                    <a:pt x="1150819" y="1208690"/>
                    <a:pt x="1129484" y="1217528"/>
                    <a:pt x="1107237" y="1217528"/>
                  </a:cubicBezTo>
                  <a:lnTo>
                    <a:pt x="83881" y="1217528"/>
                  </a:lnTo>
                  <a:cubicBezTo>
                    <a:pt x="61634" y="1217528"/>
                    <a:pt x="40299" y="1208690"/>
                    <a:pt x="24568" y="1192959"/>
                  </a:cubicBezTo>
                  <a:cubicBezTo>
                    <a:pt x="8837" y="1177229"/>
                    <a:pt x="0" y="1155893"/>
                    <a:pt x="0" y="1133647"/>
                  </a:cubicBezTo>
                  <a:lnTo>
                    <a:pt x="0" y="83881"/>
                  </a:lnTo>
                  <a:cubicBezTo>
                    <a:pt x="0" y="61634"/>
                    <a:pt x="8837" y="40299"/>
                    <a:pt x="24568" y="24568"/>
                  </a:cubicBezTo>
                  <a:cubicBezTo>
                    <a:pt x="40299" y="8837"/>
                    <a:pt x="61634" y="0"/>
                    <a:pt x="83881" y="0"/>
                  </a:cubicBezTo>
                  <a:close/>
                </a:path>
              </a:pathLst>
            </a:custGeom>
            <a:solidFill>
              <a:srgbClr val="585EFF"/>
            </a:solidFill>
            <a:ln>
              <a:noFill/>
            </a:ln>
          </p:spPr>
        </p:sp>
        <p:sp>
          <p:nvSpPr>
            <p:cNvPr name="TextBox 20" id="20"/>
            <p:cNvSpPr txBox="true"/>
            <p:nvPr/>
          </p:nvSpPr>
          <p:spPr>
            <a:xfrm>
              <a:off x="0" y="-47625"/>
              <a:ext cx="812800" cy="860425"/>
            </a:xfrm>
            <a:prstGeom prst="rect">
              <a:avLst/>
            </a:prstGeom>
          </p:spPr>
          <p:txBody>
            <a:bodyPr anchor="ctr" rtlCol="false" tIns="254000" lIns="254000" bIns="254000" rIns="254000"/>
            <a:lstStyle/>
            <a:p>
              <a:pPr algn="ctr">
                <a:lnSpc>
                  <a:spcPts val="2379"/>
                </a:lnSpc>
              </a:pPr>
              <a:r>
                <a:rPr lang="en-US" sz="1699" u="sng">
                  <a:solidFill>
                    <a:srgbClr val="FFFFFF"/>
                  </a:solidFill>
                  <a:latin typeface="Arcade Gamer"/>
                </a:rPr>
                <a:t>COmpatibilidad entre CAPAS DE PERZONALIZACION: NOS LLEVA A PENSAR QUE UNA APLICACIONES TENDRA MUCHA COMPATIBILIDAD ENTRE TODOS LOS TELEFONOS QUE COMPARTAN EL MISMO so PERO AVECES TENDRAN ALGUN ERROR POR LA CAPA DE PERZONALIZACION TALES COMO INCOMPATIBILDAD CON LOS BORDES Y LA RESOLUCION</a:t>
              </a:r>
            </a:p>
          </p:txBody>
        </p:sp>
      </p:grpSp>
      <p:pic>
        <p:nvPicPr>
          <p:cNvPr name="Picture 21" id="21"/>
          <p:cNvPicPr>
            <a:picLocks noChangeAspect="true"/>
          </p:cNvPicPr>
          <p:nvPr/>
        </p:nvPicPr>
        <p:blipFill>
          <a:blip r:embed="rId14"/>
          <a:srcRect l="0" t="0" r="0" b="0"/>
          <a:stretch>
            <a:fillRect/>
          </a:stretch>
        </p:blipFill>
        <p:spPr>
          <a:xfrm flipH="false" flipV="false" rot="0">
            <a:off x="6468309" y="1244859"/>
            <a:ext cx="9971781" cy="5609127"/>
          </a:xfrm>
          <a:prstGeom prst="rect">
            <a:avLst/>
          </a:prstGeom>
        </p:spPr>
      </p:pic>
      <p:sp>
        <p:nvSpPr>
          <p:cNvPr name="TextBox 22" id="22"/>
          <p:cNvSpPr txBox="true"/>
          <p:nvPr/>
        </p:nvSpPr>
        <p:spPr>
          <a:xfrm rot="0">
            <a:off x="887751" y="857252"/>
            <a:ext cx="1866718" cy="326390"/>
          </a:xfrm>
          <a:prstGeom prst="rect">
            <a:avLst/>
          </a:prstGeom>
        </p:spPr>
        <p:txBody>
          <a:bodyPr anchor="t" rtlCol="false" tIns="0" lIns="0" bIns="0" rIns="0">
            <a:spAutoFit/>
          </a:bodyPr>
          <a:lstStyle/>
          <a:p>
            <a:pPr>
              <a:lnSpc>
                <a:spcPts val="2379"/>
              </a:lnSpc>
            </a:pPr>
            <a:r>
              <a:rPr lang="en-US" sz="2124">
                <a:solidFill>
                  <a:srgbClr val="21EF80"/>
                </a:solidFill>
                <a:latin typeface="Arcade Gamer"/>
              </a:rPr>
              <a:t>JUGADOR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DAFjyuePprg</dc:identifier>
  <dcterms:modified xsi:type="dcterms:W3CDTF">2011-08-01T06:04:30Z</dcterms:modified>
  <cp:revision>1</cp:revision>
  <dc:title>Presentación Creativa de Moda Negro Verde Neón Rosa Neón con Ilustración</dc:title>
</cp:coreProperties>
</file>